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16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3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3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3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3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3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3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3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3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3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6200000">
            <a:off x="1507671" y="-756557"/>
            <a:ext cx="6379030" cy="8479971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2015_Buffalo_Auto_Show_Poster_Contest (1)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35"/>
          <a:stretch/>
        </p:blipFill>
        <p:spPr>
          <a:xfrm>
            <a:off x="-211220" y="-103275"/>
            <a:ext cx="10106335" cy="582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33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Story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Buffalo Auto Show Poster</dc:title>
  <dc:creator>Amy &amp; Chris Capalbo</dc:creator>
  <dc:description/>
  <cp:lastModifiedBy>admin</cp:lastModifiedBy>
  <cp:revision>5</cp:revision>
  <dcterms:created xsi:type="dcterms:W3CDTF">2015-01-12T00:42:07Z</dcterms:created>
  <dcterms:modified xsi:type="dcterms:W3CDTF">2015-04-22T15:44:58Z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Buffalo Auto Show Poster</vt:lpwstr>
  </property>
  <property fmtid="{D5CDD505-2E9C-101B-9397-08002B2CF9AE}" pid="3" name="SlideDescription">
    <vt:lpwstr/>
  </property>
</Properties>
</file>